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7"/>
  </p:handoutMasterIdLst>
  <p:sldIdLst>
    <p:sldId id="276" r:id="rId2"/>
    <p:sldId id="278" r:id="rId3"/>
    <p:sldId id="279" r:id="rId4"/>
    <p:sldId id="280" r:id="rId5"/>
    <p:sldId id="281" r:id="rId6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 snapToGrid="0">
      <p:cViewPr>
        <p:scale>
          <a:sx n="73" d="100"/>
          <a:sy n="73" d="100"/>
        </p:scale>
        <p:origin x="-2028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238" cy="339830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86" y="1"/>
            <a:ext cx="4302238" cy="339830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761"/>
            <a:ext cx="4302238" cy="339829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86" y="6456761"/>
            <a:ext cx="4302238" cy="339829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537" y="156246"/>
            <a:ext cx="8360228" cy="92774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Государственное бюджетное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нетиповое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образовательное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учреждение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Дворец учащейся молодежи Санкт-Петербурга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688182" y="4236080"/>
            <a:ext cx="489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30509" y="1789380"/>
            <a:ext cx="8661491" cy="489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Профессиональная компетентность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педагога дополнительного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образования   как фактор                                              эффективности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образовательного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процесса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 ГБНОУ ДУМ СПб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Инц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И.Г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709" y="127671"/>
            <a:ext cx="8787554" cy="92774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159828" y="4053200"/>
            <a:ext cx="489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205442" y="127671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51413" y="3509631"/>
            <a:ext cx="7707087" cy="36488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algn="just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организованное взаимодействие педагога и учащегося с учетом содержание образования и воспитания, с использованием различных педагогических средств, направленное на реализацию педагогических задач, обеспечивающих удовлетворение потребностей общества и самой личности в ее развитии и саморазвитии</a:t>
            </a:r>
            <a:endParaRPr lang="ru-RU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6789" y="831975"/>
            <a:ext cx="7746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специалист, организующий педагогическое взаимодействие с детьми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удовлетворения их познавательных, творческих и коммуникативных потребностей, педагогической поддержки их самореализации и саморазвития через передачу освоенных им знаний, умений, жизненного опыта и ценностных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08961" y="1456514"/>
            <a:ext cx="9213668" cy="5096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среда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9" y="3997185"/>
            <a:ext cx="7407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53154" y="248579"/>
            <a:ext cx="8334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педагогического процесса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1039" y="953589"/>
            <a:ext cx="8547223" cy="10450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10422" y="1245269"/>
            <a:ext cx="837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Целевой   Содержательный    Деятельный   Результативный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484" y="2430934"/>
            <a:ext cx="7946332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Межкомпонентные связи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90009" y="5269958"/>
            <a:ext cx="6081787" cy="971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среда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71554" y="3766993"/>
            <a:ext cx="7306887" cy="957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взаимодействие субъектов: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едагог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обучающийся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объединение 22"/>
          <p:cNvSpPr/>
          <p:nvPr/>
        </p:nvSpPr>
        <p:spPr>
          <a:xfrm>
            <a:off x="3801638" y="1706934"/>
            <a:ext cx="1073131" cy="957888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99" y="2879135"/>
            <a:ext cx="1095342" cy="11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37" y="4430586"/>
            <a:ext cx="1003473" cy="107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537" y="156246"/>
            <a:ext cx="8360228" cy="9277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компетентность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688182" y="4236080"/>
            <a:ext cx="489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44983" y="3853543"/>
            <a:ext cx="8373292" cy="3436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0580" y="1411041"/>
            <a:ext cx="7633458" cy="43368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76058" y="1756560"/>
            <a:ext cx="6962503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документов;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деятельности 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программно-методических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материалов;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мастерства;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информацией;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Владение экспертно-аналитическими 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537" y="156246"/>
            <a:ext cx="8360228" cy="9277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688182" y="4236080"/>
            <a:ext cx="489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endParaRPr lang="en-US" b="1" i="1" dirty="0">
              <a:solidFill>
                <a:schemeClr val="accent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08961" y="1456514"/>
            <a:ext cx="9213668" cy="5096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4" y="973829"/>
            <a:ext cx="8530045" cy="57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6020</TotalTime>
  <Words>121</Words>
  <Application>Microsoft Office PowerPoint</Application>
  <PresentationFormat>Произвольный</PresentationFormat>
  <Paragraphs>71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Государственное бюджетное нетиповое образовательное учреждение  Дворец учащейся молодежи Санкт-Петербурга</vt:lpstr>
      <vt:lpstr>Педагог дополнительного образования –</vt:lpstr>
      <vt:lpstr>Презентация PowerPoint</vt:lpstr>
      <vt:lpstr>Педагогическая компетентность</vt:lpstr>
      <vt:lpstr>Педагог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metoduser</cp:lastModifiedBy>
  <cp:revision>220</cp:revision>
  <cp:lastPrinted>2022-09-21T14:42:07Z</cp:lastPrinted>
  <dcterms:created xsi:type="dcterms:W3CDTF">2018-09-17T13:46:04Z</dcterms:created>
  <dcterms:modified xsi:type="dcterms:W3CDTF">2022-09-21T14:43:14Z</dcterms:modified>
</cp:coreProperties>
</file>